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6" r:id="rId3"/>
    <p:sldId id="277" r:id="rId4"/>
    <p:sldId id="278" r:id="rId5"/>
    <p:sldId id="279" r:id="rId6"/>
    <p:sldId id="289" r:id="rId7"/>
    <p:sldId id="290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717181" y="879432"/>
            <a:ext cx="2811022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SEGURANÇA, BOAS PRÁTICAS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2B0324-FD71-4A49-BB55-2D8B307E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778370" cy="66250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5E4FA-F09B-4BEF-81C0-B2A4201D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370" y="0"/>
            <a:ext cx="4140679" cy="66250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DFDA3A-8D05-4AC1-9960-C324A406E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49" y="-1"/>
            <a:ext cx="4272951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9B299A-918A-494C-B8F2-AEAF0A8D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23862"/>
            <a:ext cx="114681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2E8C160-2376-4ABE-B162-63549FDF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0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3AD2F2-8755-46BB-97E9-B94AAF1C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0DBB75-D27F-494E-8D7C-2D444E51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FF7669-4252-4BAE-8D0E-818408AD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32"/>
            <a:ext cx="6096000" cy="653900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9B98F4-B4D0-4171-8487-78845180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1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4DA87B-6BC0-463F-921A-EDF213E1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378A01-6A95-455B-9204-30A7D291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81DD1D-5656-4CE5-B625-6FE9487D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73B7FA6-19B2-45A7-81F2-410A2883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40AE34-11A8-4E0A-8557-7D458398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E621FC-EF81-4A7D-A671-340A4C7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76980" cy="65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12DA0FC-9E58-4033-90F6-A4E0780E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C7EAB69-6807-443E-8FEB-7375C45DD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81D412-BAEF-4292-ADFE-87BCD96B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6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3FD219E-E640-4C83-86D4-41B3AD04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4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94</cp:revision>
  <dcterms:created xsi:type="dcterms:W3CDTF">2021-01-29T11:30:57Z</dcterms:created>
  <dcterms:modified xsi:type="dcterms:W3CDTF">2022-10-20T11:59:55Z</dcterms:modified>
</cp:coreProperties>
</file>